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9" r:id="rId2"/>
    <p:sldId id="263" r:id="rId3"/>
    <p:sldId id="302" r:id="rId4"/>
    <p:sldId id="300" r:id="rId5"/>
    <p:sldId id="303" r:id="rId6"/>
    <p:sldId id="301" r:id="rId7"/>
    <p:sldId id="304" r:id="rId8"/>
    <p:sldId id="305" r:id="rId9"/>
    <p:sldId id="306" r:id="rId10"/>
    <p:sldId id="307" r:id="rId11"/>
    <p:sldId id="308" r:id="rId12"/>
    <p:sldId id="310" r:id="rId13"/>
    <p:sldId id="309" r:id="rId14"/>
    <p:sldId id="311" r:id="rId15"/>
    <p:sldId id="312" r:id="rId16"/>
    <p:sldId id="264" r:id="rId17"/>
    <p:sldId id="313" r:id="rId18"/>
    <p:sldId id="267" r:id="rId19"/>
    <p:sldId id="269" r:id="rId20"/>
    <p:sldId id="298" r:id="rId21"/>
    <p:sldId id="271" r:id="rId22"/>
    <p:sldId id="284" r:id="rId23"/>
    <p:sldId id="285" r:id="rId24"/>
    <p:sldId id="293" r:id="rId25"/>
    <p:sldId id="291" r:id="rId26"/>
    <p:sldId id="292" r:id="rId27"/>
    <p:sldId id="294" r:id="rId28"/>
    <p:sldId id="295" r:id="rId29"/>
    <p:sldId id="296" r:id="rId30"/>
    <p:sldId id="297" r:id="rId31"/>
    <p:sldId id="265" r:id="rId32"/>
    <p:sldId id="273" r:id="rId33"/>
    <p:sldId id="272" r:id="rId34"/>
    <p:sldId id="274" r:id="rId35"/>
    <p:sldId id="275" r:id="rId36"/>
    <p:sldId id="276" r:id="rId37"/>
    <p:sldId id="277" r:id="rId38"/>
    <p:sldId id="279" r:id="rId39"/>
    <p:sldId id="280" r:id="rId40"/>
    <p:sldId id="28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AF"/>
    <a:srgbClr val="0F0F7F"/>
    <a:srgbClr val="DFDFFF"/>
    <a:srgbClr val="6F6FEF"/>
    <a:srgbClr val="FFFFFF"/>
    <a:srgbClr val="7F7FFF"/>
    <a:srgbClr val="9F9FF6"/>
    <a:srgbClr val="BFBFFF"/>
    <a:srgbClr val="CFCF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434" autoAdjust="0"/>
  </p:normalViewPr>
  <p:slideViewPr>
    <p:cSldViewPr>
      <p:cViewPr>
        <p:scale>
          <a:sx n="70" d="100"/>
          <a:sy n="70" d="100"/>
        </p:scale>
        <p:origin x="1536" y="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83215-80E3-4A52-98A5-4C379A79CA39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DD3E-57A4-4A7C-8FEE-AE2738C669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59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6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7611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77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76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9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9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72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61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3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A88D7-68F7-4681-80B5-BDD492DE1B81}" type="datetimeFigureOut">
              <a:rPr lang="en-AU" smtClean="0"/>
              <a:t>23/02/2021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6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nodiam.com/teacher/saveUpload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nodiam.com/teacher/saveTermsCondition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nte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nodiam.com/teacher/addnewstatu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nodiamadm/Doc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830" y="332656"/>
            <a:ext cx="52789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err="1" smtClean="0">
                <a:latin typeface="Arial" panose="020B0604020202020204" pitchFamily="34" charset="0"/>
                <a:ea typeface="Arial" panose="020B0604020202020204" pitchFamily="34" charset="0"/>
              </a:rPr>
              <a:t>Anodiam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Teacher App: Wireframes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36712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https://github.com/anodiamadm/Docs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ProjectExecution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 &gt; BA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SpecsWireframes</a:t>
            </a:r>
            <a:endParaRPr lang="en-AU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796"/>
              </p:ext>
            </p:extLst>
          </p:nvPr>
        </p:nvGraphicFramePr>
        <p:xfrm>
          <a:off x="1691680" y="1484784"/>
          <a:ext cx="5943600" cy="3920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325"/>
                <a:gridCol w="952500"/>
                <a:gridCol w="952500"/>
                <a:gridCol w="952500"/>
                <a:gridCol w="2390775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Editor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Reviewer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26/11/2020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Teacher App wireframes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22/02/2021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Updated with screen prints from real app. 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4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anodiam.com/teacher/savePersonalDetails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677399" y="31615"/>
            <a:ext cx="555184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Professional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912243" y="31615"/>
            <a:ext cx="508216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Upload Section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455390" y="31615"/>
            <a:ext cx="5995872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Upload Section Tab (Bottom)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anodiam.com/teacher/saveUpload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Section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448443" y="31615"/>
            <a:ext cx="4009752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T&amp;C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anodiam.com/teacher/saveTermsConditions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en-US" sz="1200" u="sng" dirty="0" err="1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myProfile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1200" u="sng" dirty="0" err="1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myCourses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583019" y="31615"/>
            <a:ext cx="574061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Application Submission Confirmation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anodiam.com/teacher/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forgetPassword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65361" y="31615"/>
            <a:ext cx="837594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(Email Sent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Change, Add more fields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7" name="Rectangle 6"/>
          <p:cNvSpPr/>
          <p:nvPr/>
        </p:nvSpPr>
        <p:spPr>
          <a:xfrm>
            <a:off x="1971190" y="31615"/>
            <a:ext cx="4964244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Forget Password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anodiam.com/teacher/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forgetPassword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054236" y="31615"/>
            <a:ext cx="6798207" cy="6345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(Email Sent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change, 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Personal </a:t>
            </a:r>
            <a:r>
              <a:rPr lang="en-US" sz="16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Detais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and other tabs need not be there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1032" y="764704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anodiam.com/teacher/signup</a:t>
            </a:r>
            <a:endParaRPr lang="en-AU" sz="1400" dirty="0"/>
          </a:p>
        </p:txBody>
      </p:sp>
      <p:sp>
        <p:nvSpPr>
          <p:cNvPr id="7" name="Rectangle 6"/>
          <p:cNvSpPr/>
          <p:nvPr/>
        </p:nvSpPr>
        <p:spPr>
          <a:xfrm>
            <a:off x="238541" y="332656"/>
            <a:ext cx="8429552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Teacher Signup page (continued)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124744"/>
            <a:ext cx="7429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96" y="332656"/>
            <a:ext cx="8266430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Forget / Change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anodiam.com/teacher/changepassword/{userid}</a:t>
            </a:r>
            <a:endParaRPr lang="en-AU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43" y="1848047"/>
            <a:ext cx="388571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0888" y="31615"/>
            <a:ext cx="264482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Home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119" y="332656"/>
            <a:ext cx="7604389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Create New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anodiam.com/teacher/createpassword/{userid}</a:t>
            </a:r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47850"/>
            <a:ext cx="3886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859" y="332656"/>
            <a:ext cx="8386911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Teacher Home / View All Courses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anodiam.com/teacher/myhome/{userid}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50"/>
            <a:ext cx="7467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676" y="11870"/>
            <a:ext cx="6801284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Course page Outline tab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20688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anodiam.com/teacher/addnewcourse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78" y="-27384"/>
            <a:ext cx="7738080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View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, Update Course page Outline tab</a:t>
            </a:r>
            <a:endParaRPr lang="en-US" sz="2400" b="1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b="1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deleted</a:t>
            </a:r>
            <a:endParaRPr lang="en-AU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00943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006" y="11870"/>
            <a:ext cx="6028637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Deletion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anodiam.com/teacher/deletecourse/{courseid}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268760"/>
            <a:ext cx="3886200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348880"/>
            <a:ext cx="3886200" cy="3162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3808" y="3429000"/>
            <a:ext cx="36004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843808" y="4725144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of Course / Content name</a:t>
            </a:r>
          </a:p>
          <a:p>
            <a:pPr algn="ctr"/>
            <a:r>
              <a:rPr lang="en-AU" sz="1000" dirty="0" smtClean="0"/>
              <a:t>Delete 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897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996" y="11870"/>
            <a:ext cx="774064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/ Edit Course page Content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7775" y="11870"/>
            <a:ext cx="9002208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Content Detail (Add / Update / Delete)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://anodiam.com/teacher/addnewcontent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/{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id}</a:t>
            </a:r>
            <a:endParaRPr lang="en-US" sz="14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98" y="11870"/>
            <a:ext cx="85950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Business Info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012" y="11870"/>
            <a:ext cx="892667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Approval Status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385500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4030" y="11870"/>
            <a:ext cx="5898602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Approval Status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://anodiam.com/teacher/addnewstatus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anodiam.com/teacher/registerUsernameEmail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2599" y="31615"/>
            <a:ext cx="424141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80" y="2786980"/>
            <a:ext cx="3886200" cy="316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3834"/>
            <a:ext cx="3886200" cy="3162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273" y="11870"/>
            <a:ext cx="7670113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Course Inactivation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active </a:t>
            </a: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inactivated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anodiam.com/teacher/inactivatecourse/{courseid}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5816" y="4866134"/>
            <a:ext cx="360040" cy="723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715816" y="5157192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and T&amp;C acceptance, Inactivate</a:t>
            </a:r>
            <a:r>
              <a:rPr lang="en-AU" sz="1000" dirty="0"/>
              <a:t> </a:t>
            </a:r>
            <a:r>
              <a:rPr lang="en-AU" sz="1000" dirty="0" smtClean="0"/>
              <a:t>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704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9633" y="332656"/>
            <a:ext cx="534736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Personal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96752"/>
            <a:ext cx="746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6323" y="332656"/>
            <a:ext cx="589398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Professional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6362"/>
            <a:ext cx="7467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604" y="332656"/>
            <a:ext cx="537942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Financial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8946"/>
            <a:ext cx="7467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300" y="332656"/>
            <a:ext cx="528003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Payout Reports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anodiam.com/teacher/payouts/{userid}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277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1856" y="332656"/>
            <a:ext cx="436292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Analytics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anodiam.com/teacher/analytics/{userid}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79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4997" y="332656"/>
            <a:ext cx="6036653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Inbox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anodiam.com/teacher/messages/{userid}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448" y="332656"/>
            <a:ext cx="7687747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Inbox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&gt; Message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anodiam.com/teacher/message/{messageid}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605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1493" y="332656"/>
            <a:ext cx="636366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Queries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anodiam.com/teacher/queries/{userid}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637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1077" y="332656"/>
            <a:ext cx="804521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Query &gt; Resolution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anodiam.com/teacher/query/{queryid}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6504" y="31615"/>
            <a:ext cx="263360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Login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678" y="332656"/>
            <a:ext cx="6809300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Comments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anodiam.com/teacher/comments/{userid}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0162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-109753" y="31615"/>
            <a:ext cx="9126152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This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Page NEEDS to CHANGE Add more fields to verify user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09834" y="31615"/>
            <a:ext cx="5486951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(Email Sent)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5872" y="31615"/>
            <a:ext cx="423487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New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User 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anodiam.com/teacher/newUser?token=hex-token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29494" y="31615"/>
            <a:ext cx="544764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Credentials Section Tab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anodiam.com/teacher/saveCredentials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860140" y="31615"/>
            <a:ext cx="518635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, Personal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40383</TotalTime>
  <Words>719</Words>
  <Application>Microsoft Office PowerPoint</Application>
  <PresentationFormat>On-screen Show (4:3)</PresentationFormat>
  <Paragraphs>121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</dc:creator>
  <cp:lastModifiedBy>Sydney</cp:lastModifiedBy>
  <cp:revision>282</cp:revision>
  <dcterms:created xsi:type="dcterms:W3CDTF">2020-08-10T22:46:31Z</dcterms:created>
  <dcterms:modified xsi:type="dcterms:W3CDTF">2021-02-23T10:42:12Z</dcterms:modified>
</cp:coreProperties>
</file>